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  <p:sldId id="267" r:id="rId14"/>
    <p:sldId id="273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2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63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94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25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55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9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9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45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58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56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68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450C-DF3B-4245-8A44-A1DF850691CE}" type="datetimeFigureOut">
              <a:rPr lang="el-GR" smtClean="0"/>
              <a:t>11/7/2022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176C-D702-49B6-93A4-05D8EEDBD1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7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13421"/>
            <a:ext cx="12192000" cy="98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Transparent LED Screen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5884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" y="0"/>
            <a:ext cx="3857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05" y="828675"/>
            <a:ext cx="7924801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18179" r="1428" b="41242"/>
          <a:stretch/>
        </p:blipFill>
        <p:spPr>
          <a:xfrm>
            <a:off x="163286" y="97971"/>
            <a:ext cx="11854543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2067" r="26749" b="20433"/>
          <a:stretch/>
        </p:blipFill>
        <p:spPr>
          <a:xfrm>
            <a:off x="97970" y="71212"/>
            <a:ext cx="11952515" cy="66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2" y="109182"/>
            <a:ext cx="3742788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2" y="109182"/>
            <a:ext cx="3742788" cy="6646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0" y="109182"/>
            <a:ext cx="2978445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2" y="109182"/>
            <a:ext cx="3742788" cy="6646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0" y="109182"/>
            <a:ext cx="2978445" cy="664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25" y="109182"/>
            <a:ext cx="3738634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 b="25655"/>
          <a:stretch/>
        </p:blipFill>
        <p:spPr>
          <a:xfrm>
            <a:off x="3437021" y="216568"/>
            <a:ext cx="5317958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1" b="32331"/>
          <a:stretch/>
        </p:blipFill>
        <p:spPr>
          <a:xfrm>
            <a:off x="2863516" y="156410"/>
            <a:ext cx="6464968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3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4" y="168442"/>
            <a:ext cx="3668128" cy="652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95737" y="2585378"/>
            <a:ext cx="4961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Πινακίδα </a:t>
            </a:r>
            <a:r>
              <a:rPr lang="en-US" sz="2800" dirty="0" smtClean="0"/>
              <a:t>LED </a:t>
            </a:r>
            <a:r>
              <a:rPr lang="el-GR" sz="2800" dirty="0" smtClean="0"/>
              <a:t>εξωτερικού χώρου</a:t>
            </a:r>
          </a:p>
          <a:p>
            <a:r>
              <a:rPr lang="el-GR" sz="2800" dirty="0" smtClean="0"/>
              <a:t>Διαστάσεις: 3 Χ 3 </a:t>
            </a:r>
            <a:r>
              <a:rPr lang="en-US" sz="2800" dirty="0" smtClean="0"/>
              <a:t>m</a:t>
            </a:r>
            <a:endParaRPr lang="el-GR" sz="2800" dirty="0" smtClean="0"/>
          </a:p>
          <a:p>
            <a:r>
              <a:rPr lang="en-US" sz="2800" dirty="0" smtClean="0"/>
              <a:t>Full color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056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6"/>
          <a:stretch/>
        </p:blipFill>
        <p:spPr>
          <a:xfrm>
            <a:off x="155408" y="168442"/>
            <a:ext cx="11844087" cy="65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2" y="769720"/>
            <a:ext cx="11868476" cy="53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57"/>
          <a:stretch/>
        </p:blipFill>
        <p:spPr>
          <a:xfrm>
            <a:off x="152400" y="122922"/>
            <a:ext cx="11887200" cy="66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r="20253" b="23843"/>
          <a:stretch/>
        </p:blipFill>
        <p:spPr>
          <a:xfrm>
            <a:off x="152400" y="74801"/>
            <a:ext cx="11906250" cy="66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>
          <a:xfrm>
            <a:off x="1340644" y="0"/>
            <a:ext cx="4367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>
          <a:xfrm>
            <a:off x="1340644" y="0"/>
            <a:ext cx="43672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15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 HYDROFUN</dc:creator>
  <cp:lastModifiedBy>INFO HYDROFUN</cp:lastModifiedBy>
  <cp:revision>20</cp:revision>
  <dcterms:created xsi:type="dcterms:W3CDTF">2022-07-08T07:03:30Z</dcterms:created>
  <dcterms:modified xsi:type="dcterms:W3CDTF">2022-07-11T14:00:05Z</dcterms:modified>
</cp:coreProperties>
</file>